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"/>
  </p:notesMasterIdLst>
  <p:sldIdLst>
    <p:sldId id="8847" r:id="rId3"/>
    <p:sldId id="8848" r:id="rId4"/>
    <p:sldId id="884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82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6680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256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364915" y="187855"/>
            <a:ext cx="7195135" cy="884900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参数化建模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542B05-C62A-4B85-950D-4D2E2FA88D7F}"/>
              </a:ext>
            </a:extLst>
          </p:cNvPr>
          <p:cNvSpPr txBox="1"/>
          <p:nvPr/>
        </p:nvSpPr>
        <p:spPr>
          <a:xfrm>
            <a:off x="1975789" y="1111099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参数化建模流程；熟练掌握参数化建模的各种工具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6004A9-DAE1-499A-A1B5-F7551DBFE02A}"/>
              </a:ext>
            </a:extLst>
          </p:cNvPr>
          <p:cNvSpPr txBox="1"/>
          <p:nvPr/>
        </p:nvSpPr>
        <p:spPr>
          <a:xfrm>
            <a:off x="119733" y="1479845"/>
            <a:ext cx="612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(1)  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：建模工具栏学习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EC573A8-ACF3-71AE-C894-966D1F8A6BC1}"/>
              </a:ext>
            </a:extLst>
          </p:cNvPr>
          <p:cNvSpPr txBox="1"/>
          <p:nvPr/>
        </p:nvSpPr>
        <p:spPr>
          <a:xfrm>
            <a:off x="232498" y="1826918"/>
            <a:ext cx="118774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dirty="0"/>
              <a:t>几何建模模块用于创建进行仿真分析的几何模型。二维几何模型使用二维建模进行 创建，三维几何模型使用三维建模进行创建。以下三张界面图分别为三维建模面板、三 维草图面板和二维建模面板。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B368721-5FD4-6823-1A9E-389681A7E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68" y="2577839"/>
            <a:ext cx="11462170" cy="1120855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55509C82-B2E2-7246-17D9-B78A5D31C32D}"/>
              </a:ext>
            </a:extLst>
          </p:cNvPr>
          <p:cNvSpPr txBox="1"/>
          <p:nvPr/>
        </p:nvSpPr>
        <p:spPr>
          <a:xfrm>
            <a:off x="5029801" y="3698694"/>
            <a:ext cx="1202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三维建模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8FC7887B-51F1-ABE8-2281-5B2478FAC9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68" y="3999077"/>
            <a:ext cx="11315622" cy="1406188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C50D11CF-3451-D251-2564-41B7E036010F}"/>
              </a:ext>
            </a:extLst>
          </p:cNvPr>
          <p:cNvSpPr txBox="1"/>
          <p:nvPr/>
        </p:nvSpPr>
        <p:spPr>
          <a:xfrm>
            <a:off x="5029801" y="5383035"/>
            <a:ext cx="1202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二维草图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8AB4D1CF-C01E-E16A-FFE0-1F45FC5947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768" y="5699452"/>
            <a:ext cx="11303533" cy="92118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66B555F-F6E0-2E79-C8F7-1B68F92D506A}"/>
              </a:ext>
            </a:extLst>
          </p:cNvPr>
          <p:cNvSpPr txBox="1"/>
          <p:nvPr/>
        </p:nvSpPr>
        <p:spPr>
          <a:xfrm>
            <a:off x="5029801" y="6535608"/>
            <a:ext cx="12028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二维建模</a:t>
            </a:r>
          </a:p>
        </p:txBody>
      </p:sp>
    </p:spTree>
    <p:extLst>
      <p:ext uri="{BB962C8B-B14F-4D97-AF65-F5344CB8AC3E}">
        <p14:creationId xmlns:p14="http://schemas.microsoft.com/office/powerpoint/2010/main" val="318604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参数化建模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542B05-C62A-4B85-950D-4D2E2FA88D7F}"/>
              </a:ext>
            </a:extLst>
          </p:cNvPr>
          <p:cNvSpPr txBox="1"/>
          <p:nvPr/>
        </p:nvSpPr>
        <p:spPr>
          <a:xfrm>
            <a:off x="2003631" y="1113452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参数化建模流程；熟练掌握参数化建模的各种工具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16004A9-DAE1-499A-A1B5-F7551DBFE02A}"/>
              </a:ext>
            </a:extLst>
          </p:cNvPr>
          <p:cNvSpPr txBox="1"/>
          <p:nvPr/>
        </p:nvSpPr>
        <p:spPr>
          <a:xfrm>
            <a:off x="-27092" y="1483036"/>
            <a:ext cx="348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）抱杆参数化建模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AA852D-7064-279E-ACD9-7D80C69B9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56" y="2016287"/>
            <a:ext cx="2109753" cy="1533302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5FEEE4E-200D-EB00-FB63-F62C3A3B0C86}"/>
              </a:ext>
            </a:extLst>
          </p:cNvPr>
          <p:cNvSpPr/>
          <p:nvPr/>
        </p:nvSpPr>
        <p:spPr>
          <a:xfrm>
            <a:off x="418642" y="3576248"/>
            <a:ext cx="1600407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抱杆截面草图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4F543837-F92D-634B-51FC-54B7EF1BE3EA}"/>
              </a:ext>
            </a:extLst>
          </p:cNvPr>
          <p:cNvSpPr/>
          <p:nvPr/>
        </p:nvSpPr>
        <p:spPr>
          <a:xfrm>
            <a:off x="2282538" y="2621476"/>
            <a:ext cx="347657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44BF009-0F00-DEED-870C-B86273D767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88" r="16794"/>
          <a:stretch/>
        </p:blipFill>
        <p:spPr>
          <a:xfrm>
            <a:off x="2647428" y="2021102"/>
            <a:ext cx="1921212" cy="1662821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1CBA789-DBDC-8593-9BE0-709EC7A28B39}"/>
              </a:ext>
            </a:extLst>
          </p:cNvPr>
          <p:cNvSpPr/>
          <p:nvPr/>
        </p:nvSpPr>
        <p:spPr>
          <a:xfrm>
            <a:off x="2800351" y="3602017"/>
            <a:ext cx="1600407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生成抱杆横梁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03E1FBA-C1A3-17FE-C6E9-402A2B66B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333" y="1960527"/>
            <a:ext cx="2277433" cy="1645640"/>
          </a:xfrm>
          <a:prstGeom prst="rect">
            <a:avLst/>
          </a:prstGeom>
        </p:spPr>
      </p:pic>
      <p:sp>
        <p:nvSpPr>
          <p:cNvPr id="18" name="箭头: 右 17">
            <a:extLst>
              <a:ext uri="{FF2B5EF4-FFF2-40B4-BE49-F238E27FC236}">
                <a16:creationId xmlns:a16="http://schemas.microsoft.com/office/drawing/2014/main" id="{82DF24DB-456C-5B8F-9FCA-19815538E30C}"/>
              </a:ext>
            </a:extLst>
          </p:cNvPr>
          <p:cNvSpPr/>
          <p:nvPr/>
        </p:nvSpPr>
        <p:spPr>
          <a:xfrm>
            <a:off x="4596373" y="2654751"/>
            <a:ext cx="347657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E5CDF6D3-CA57-F593-BEE3-0F2BCB04F2D7}"/>
              </a:ext>
            </a:extLst>
          </p:cNvPr>
          <p:cNvSpPr/>
          <p:nvPr/>
        </p:nvSpPr>
        <p:spPr>
          <a:xfrm>
            <a:off x="5331581" y="3595605"/>
            <a:ext cx="1600407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阵列横梁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CE01AE16-6473-676C-2675-3E959D3F77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60225" y="1960527"/>
            <a:ext cx="2249238" cy="1660745"/>
          </a:xfrm>
          <a:prstGeom prst="rect">
            <a:avLst/>
          </a:prstGeom>
        </p:spPr>
      </p:pic>
      <p:sp>
        <p:nvSpPr>
          <p:cNvPr id="24" name="箭头: 右 23">
            <a:extLst>
              <a:ext uri="{FF2B5EF4-FFF2-40B4-BE49-F238E27FC236}">
                <a16:creationId xmlns:a16="http://schemas.microsoft.com/office/drawing/2014/main" id="{6DA7433E-D631-99CA-2CFC-CB81E82D6E80}"/>
              </a:ext>
            </a:extLst>
          </p:cNvPr>
          <p:cNvSpPr/>
          <p:nvPr/>
        </p:nvSpPr>
        <p:spPr>
          <a:xfrm>
            <a:off x="7283288" y="2654751"/>
            <a:ext cx="348107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F6EC338-5A0B-EE65-1E5F-F13AED28CD99}"/>
              </a:ext>
            </a:extLst>
          </p:cNvPr>
          <p:cNvSpPr/>
          <p:nvPr/>
        </p:nvSpPr>
        <p:spPr>
          <a:xfrm>
            <a:off x="7733647" y="3602016"/>
            <a:ext cx="2102393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建立主梁和斜支梁</a:t>
            </a:r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B9682320-ECE3-DE40-E0E4-0484EFAA4D27}"/>
              </a:ext>
            </a:extLst>
          </p:cNvPr>
          <p:cNvSpPr/>
          <p:nvPr/>
        </p:nvSpPr>
        <p:spPr>
          <a:xfrm>
            <a:off x="11028398" y="4149760"/>
            <a:ext cx="322286" cy="36337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4ED730EF-FBE0-0B43-4F78-C2A0AA3F68E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955"/>
          <a:stretch/>
        </p:blipFill>
        <p:spPr>
          <a:xfrm>
            <a:off x="10422123" y="1923208"/>
            <a:ext cx="1670403" cy="1726192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CB23D284-1937-C83F-AE4A-6879A436A67C}"/>
              </a:ext>
            </a:extLst>
          </p:cNvPr>
          <p:cNvSpPr/>
          <p:nvPr/>
        </p:nvSpPr>
        <p:spPr>
          <a:xfrm>
            <a:off x="10444161" y="3589991"/>
            <a:ext cx="1687523" cy="2546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建立变截面处</a:t>
            </a:r>
          </a:p>
        </p:txBody>
      </p:sp>
      <p:sp>
        <p:nvSpPr>
          <p:cNvPr id="32" name="箭头: 左 31">
            <a:extLst>
              <a:ext uri="{FF2B5EF4-FFF2-40B4-BE49-F238E27FC236}">
                <a16:creationId xmlns:a16="http://schemas.microsoft.com/office/drawing/2014/main" id="{E6CF23A2-659A-6285-02C4-B248C93C347B}"/>
              </a:ext>
            </a:extLst>
          </p:cNvPr>
          <p:cNvSpPr/>
          <p:nvPr/>
        </p:nvSpPr>
        <p:spPr>
          <a:xfrm>
            <a:off x="9775986" y="5478131"/>
            <a:ext cx="347657" cy="2544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74311A2D-5493-1434-E0BA-A727CF4A0C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5771" y="4666933"/>
            <a:ext cx="2004918" cy="1876853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9F24734-16D4-BAB1-7774-781479409FE8}"/>
              </a:ext>
            </a:extLst>
          </p:cNvPr>
          <p:cNvSpPr/>
          <p:nvPr/>
        </p:nvSpPr>
        <p:spPr>
          <a:xfrm>
            <a:off x="10275179" y="6450620"/>
            <a:ext cx="1718072" cy="2691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生成抱杆模型</a:t>
            </a:r>
          </a:p>
        </p:txBody>
      </p:sp>
      <p:sp>
        <p:nvSpPr>
          <p:cNvPr id="38" name="箭头: 左 37">
            <a:extLst>
              <a:ext uri="{FF2B5EF4-FFF2-40B4-BE49-F238E27FC236}">
                <a16:creationId xmlns:a16="http://schemas.microsoft.com/office/drawing/2014/main" id="{8204A574-4777-9625-453D-8D092722DA7F}"/>
              </a:ext>
            </a:extLst>
          </p:cNvPr>
          <p:cNvSpPr/>
          <p:nvPr/>
        </p:nvSpPr>
        <p:spPr>
          <a:xfrm>
            <a:off x="7326842" y="5454568"/>
            <a:ext cx="347657" cy="2544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208327B9-FF99-27D7-E31A-8CF285F20313}"/>
              </a:ext>
            </a:extLst>
          </p:cNvPr>
          <p:cNvSpPr/>
          <p:nvPr/>
        </p:nvSpPr>
        <p:spPr>
          <a:xfrm>
            <a:off x="7801658" y="6446658"/>
            <a:ext cx="1897454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建立钢丝绳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A45C1269-F305-57F2-0CCD-3D07B7DCD4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161" y="4642609"/>
            <a:ext cx="2247370" cy="1623918"/>
          </a:xfrm>
          <a:prstGeom prst="rect">
            <a:avLst/>
          </a:prstGeom>
        </p:spPr>
      </p:pic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1BA23A22-1C92-FAFD-6D09-D43BB808B000}"/>
              </a:ext>
            </a:extLst>
          </p:cNvPr>
          <p:cNvSpPr/>
          <p:nvPr/>
        </p:nvSpPr>
        <p:spPr>
          <a:xfrm>
            <a:off x="312255" y="6418836"/>
            <a:ext cx="1897454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参数绑定</a:t>
            </a:r>
          </a:p>
        </p:txBody>
      </p:sp>
      <p:sp>
        <p:nvSpPr>
          <p:cNvPr id="44" name="箭头: 右 43">
            <a:extLst>
              <a:ext uri="{FF2B5EF4-FFF2-40B4-BE49-F238E27FC236}">
                <a16:creationId xmlns:a16="http://schemas.microsoft.com/office/drawing/2014/main" id="{B7458E15-5DA4-4913-962F-FEDA65A72688}"/>
              </a:ext>
            </a:extLst>
          </p:cNvPr>
          <p:cNvSpPr/>
          <p:nvPr/>
        </p:nvSpPr>
        <p:spPr>
          <a:xfrm>
            <a:off x="9949815" y="2674494"/>
            <a:ext cx="348107" cy="2563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FD9BEB2A-CE6D-70FC-9421-26099E2D5C3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3580" y="4624074"/>
            <a:ext cx="2279708" cy="159455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0C098BE5-2AC3-F50C-668D-0BFFD7BB06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17114"/>
          <a:stretch/>
        </p:blipFill>
        <p:spPr>
          <a:xfrm>
            <a:off x="5712594" y="5017477"/>
            <a:ext cx="1592405" cy="1603980"/>
          </a:xfrm>
          <a:prstGeom prst="rect">
            <a:avLst/>
          </a:prstGeom>
        </p:spPr>
      </p:pic>
      <p:sp>
        <p:nvSpPr>
          <p:cNvPr id="49" name="箭头: 左 48">
            <a:extLst>
              <a:ext uri="{FF2B5EF4-FFF2-40B4-BE49-F238E27FC236}">
                <a16:creationId xmlns:a16="http://schemas.microsoft.com/office/drawing/2014/main" id="{4520B781-A651-A709-47DA-983C8D2D9541}"/>
              </a:ext>
            </a:extLst>
          </p:cNvPr>
          <p:cNvSpPr/>
          <p:nvPr/>
        </p:nvSpPr>
        <p:spPr>
          <a:xfrm>
            <a:off x="4670033" y="5421349"/>
            <a:ext cx="347657" cy="2544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A79DE7FC-1E97-58BC-13AD-F047DB71CC06}"/>
              </a:ext>
            </a:extLst>
          </p:cNvPr>
          <p:cNvSpPr/>
          <p:nvPr/>
        </p:nvSpPr>
        <p:spPr>
          <a:xfrm>
            <a:off x="5147273" y="6472526"/>
            <a:ext cx="1897454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定义截面和方向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16EFD36C-D25A-5BB3-A574-F28189AB7BA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6" t="-3376" r="18901" b="3376"/>
          <a:stretch/>
        </p:blipFill>
        <p:spPr>
          <a:xfrm>
            <a:off x="2724587" y="4734317"/>
            <a:ext cx="1966178" cy="1374064"/>
          </a:xfrm>
          <a:prstGeom prst="rect">
            <a:avLst/>
          </a:prstGeom>
        </p:spPr>
      </p:pic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60371137-5F7C-6C3B-B715-C3A3E2423B22}"/>
              </a:ext>
            </a:extLst>
          </p:cNvPr>
          <p:cNvSpPr/>
          <p:nvPr/>
        </p:nvSpPr>
        <p:spPr>
          <a:xfrm>
            <a:off x="2728710" y="6445074"/>
            <a:ext cx="1897454" cy="29055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赋予材料</a:t>
            </a:r>
          </a:p>
        </p:txBody>
      </p:sp>
      <p:sp>
        <p:nvSpPr>
          <p:cNvPr id="56" name="箭头: 左 55">
            <a:extLst>
              <a:ext uri="{FF2B5EF4-FFF2-40B4-BE49-F238E27FC236}">
                <a16:creationId xmlns:a16="http://schemas.microsoft.com/office/drawing/2014/main" id="{9EF2D29B-2018-F3AA-BD1C-B08962B3C11D}"/>
              </a:ext>
            </a:extLst>
          </p:cNvPr>
          <p:cNvSpPr/>
          <p:nvPr/>
        </p:nvSpPr>
        <p:spPr>
          <a:xfrm>
            <a:off x="2299771" y="5454567"/>
            <a:ext cx="347657" cy="25445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D10C7F-1F78-3C62-E6F9-B9B4A834DD1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8652" y="4681381"/>
            <a:ext cx="2004918" cy="173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0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实验三：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参数化建模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F542B05-C62A-4B85-950D-4D2E2FA88D7F}"/>
              </a:ext>
            </a:extLst>
          </p:cNvPr>
          <p:cNvSpPr txBox="1"/>
          <p:nvPr/>
        </p:nvSpPr>
        <p:spPr>
          <a:xfrm>
            <a:off x="2117191" y="1140154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参数化建模流程；熟练掌握参数化建模的各种工具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70EDE2B-BB86-4348-AE42-11E411D85047}"/>
              </a:ext>
            </a:extLst>
          </p:cNvPr>
          <p:cNvGraphicFramePr>
            <a:graphicFrameLocks noGrp="1"/>
          </p:cNvGraphicFramePr>
          <p:nvPr/>
        </p:nvGraphicFramePr>
        <p:xfrm>
          <a:off x="689787" y="2321508"/>
          <a:ext cx="10197556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项目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工具栏学习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参数创建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草图点、直线、面等工具使用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参数绑定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973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38834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5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截面定义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10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1030087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1761139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6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创建材料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47830395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99102234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81CF7E0F-EA68-4A80-B840-2752BB85F499}"/>
              </a:ext>
            </a:extLst>
          </p:cNvPr>
          <p:cNvSpPr txBox="1"/>
          <p:nvPr/>
        </p:nvSpPr>
        <p:spPr>
          <a:xfrm>
            <a:off x="4628825" y="1745285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2562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301</Words>
  <Application>Microsoft Office PowerPoint</Application>
  <PresentationFormat>宽屏</PresentationFormat>
  <Paragraphs>84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微软雅黑</vt:lpstr>
      <vt:lpstr>Arial</vt:lpstr>
      <vt:lpstr>Calibri</vt:lpstr>
      <vt:lpstr>Ebrima</vt:lpstr>
      <vt:lpstr>幻灯片标题页</vt:lpstr>
      <vt:lpstr>1_Office 主题​​</vt:lpstr>
      <vt:lpstr>实验三：塔身吊装-参数化建模</vt:lpstr>
      <vt:lpstr>实验三：塔身吊装-参数化建模</vt:lpstr>
      <vt:lpstr>实验三：塔身吊装-参数化建模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2023-04-12T03:24:32Z</dcterms:modified>
</cp:coreProperties>
</file>